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5110F0-56FC-4750-BD5C-0531FDBEB1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59AFD9-916A-4D0D-8048-3AC66E365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3198D-175F-4F41-9BFC-666C0FB45519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7B811D-66BC-4B1E-AF28-487B3B39E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D2EFB7-CFA7-442A-9F9A-F67E0F79B0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9807E-C5D2-478E-9B28-F06C1EF573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85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F192F-445D-4802-AB23-5CD2830CCC69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B23F-297E-4A62-BE2C-BA37B029C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943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7E9B-C143-4B2B-A4C3-88E880FF0771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0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6AB43-152F-4371-B49C-768625B7D4A2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9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F9A1C-93BF-47BF-8B35-92F0C44D7477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962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8C68-9325-4758-AD36-03C4C0CAD1C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2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1283-569A-4257-B450-F2B9286B5AD5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71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FAB8-3B97-4266-9445-B3D64AC62D4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26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1BE1-8556-4273-AFDE-368A71235F53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38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1939-AF00-4449-8367-9C2DC0E8EE8A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7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7195-7360-4CB2-9E3C-A57176A01588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47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BDF2-8343-4391-820B-96B5B83AB3C1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D142-63E3-4649-A08D-C04FB5BF89BA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3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2AE7-A55B-4FA7-853D-BFBB84F126B7}" type="datetime1">
              <a:rPr lang="ru-RU" smtClean="0"/>
              <a:t>09.12.2020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85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936F-F555-4CA6-8C99-C03DA51E8AB6}" type="datetime1">
              <a:rPr lang="ru-RU" smtClean="0"/>
              <a:t>09.12.2020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75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DC60-20C4-40D0-8A12-7A01504FC76A}" type="datetime1">
              <a:rPr lang="ru-RU" smtClean="0"/>
              <a:t>09.12.2020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6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D1E-31F6-40A8-BC3E-C0DD3ACAB2F1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9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858E-BAEC-4921-97CC-8F69E9C2A02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8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646A3-8138-47CC-92B1-BCFC9F2F2ED5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65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pYmf5hhI1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85814-0C1E-46A0-B6FD-6D76A0A37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9805" y="-881535"/>
            <a:ext cx="9144000" cy="2387600"/>
          </a:xfrm>
        </p:spPr>
        <p:txBody>
          <a:bodyPr/>
          <a:lstStyle/>
          <a:p>
            <a:r>
              <a:rPr lang="ru-RU" dirty="0"/>
              <a:t>Моя школа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5F4508-2679-476A-9E54-D6CDBCF9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8866" y="4066163"/>
            <a:ext cx="8915399" cy="1856956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Виконала</a:t>
            </a:r>
            <a:r>
              <a:rPr lang="ru-RU" dirty="0"/>
              <a:t> </a:t>
            </a:r>
          </a:p>
          <a:p>
            <a:r>
              <a:rPr lang="ru-RU" dirty="0"/>
              <a:t>Студентка 1 курсу</a:t>
            </a:r>
          </a:p>
          <a:p>
            <a:r>
              <a:rPr lang="ru-RU" dirty="0" err="1"/>
              <a:t>Південноукраїнського</a:t>
            </a:r>
            <a:r>
              <a:rPr lang="ru-RU" dirty="0"/>
              <a:t> </a:t>
            </a:r>
            <a:r>
              <a:rPr lang="ru-RU" dirty="0" err="1"/>
              <a:t>національного</a:t>
            </a:r>
            <a:r>
              <a:rPr lang="ru-RU" dirty="0"/>
              <a:t> </a:t>
            </a:r>
            <a:r>
              <a:rPr lang="ru-RU" dirty="0" err="1"/>
              <a:t>педагогічного</a:t>
            </a:r>
            <a:r>
              <a:rPr lang="ru-RU" dirty="0"/>
              <a:t> </a:t>
            </a:r>
          </a:p>
          <a:p>
            <a:r>
              <a:rPr lang="ru-RU" dirty="0" err="1"/>
              <a:t>університету</a:t>
            </a:r>
            <a:r>
              <a:rPr lang="ru-RU" dirty="0"/>
              <a:t> </a:t>
            </a:r>
            <a:r>
              <a:rPr lang="ru-RU" dirty="0" err="1"/>
              <a:t>ім</a:t>
            </a:r>
            <a:r>
              <a:rPr lang="ru-RU" dirty="0"/>
              <a:t>. </a:t>
            </a:r>
            <a:r>
              <a:rPr lang="ru-RU" dirty="0" err="1"/>
              <a:t>К.Д.Ушинского</a:t>
            </a:r>
            <a:r>
              <a:rPr lang="ru-RU" dirty="0"/>
              <a:t> </a:t>
            </a:r>
          </a:p>
          <a:p>
            <a:r>
              <a:rPr lang="ru-RU" dirty="0"/>
              <a:t>Нахаева Катерина Олександрівна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D6A6F2-5030-4585-B27C-AA0A76D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84085" y="6184593"/>
            <a:ext cx="3516581" cy="391451"/>
          </a:xfrm>
        </p:spPr>
        <p:txBody>
          <a:bodyPr/>
          <a:lstStyle/>
          <a:p>
            <a:r>
              <a:rPr lang="uk-UA" sz="2400" dirty="0"/>
              <a:t>1</a:t>
            </a:r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67C7B3-A131-456C-A9E3-96697C6A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22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17F50-5E18-44D4-B788-69347358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7EAED-2CA4-4142-8BF4-3E6516CF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68" y="771728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dirty="0"/>
              <a:t>Я навчалась у Виноградівській ЗОШ І-</a:t>
            </a:r>
            <a:r>
              <a:rPr lang="uk-UA" sz="2400" dirty="0" err="1"/>
              <a:t>ІІІст</a:t>
            </a:r>
            <a:r>
              <a:rPr lang="uk-UA" sz="2400" dirty="0"/>
              <a:t>. 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1F56B7-E200-4123-AF6D-69FD629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17" y="1529959"/>
            <a:ext cx="8485515" cy="4831931"/>
          </a:xfrm>
          <a:prstGeom prst="rect">
            <a:avLst/>
          </a:prstGeom>
        </p:spPr>
      </p:pic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BFE11-E2BE-4483-A38C-188F33F6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0018" y="6233890"/>
            <a:ext cx="7619999" cy="365125"/>
          </a:xfrm>
        </p:spPr>
        <p:txBody>
          <a:bodyPr/>
          <a:lstStyle/>
          <a:p>
            <a:r>
              <a:rPr lang="uk-UA" sz="2400" dirty="0"/>
              <a:t>2</a:t>
            </a:r>
            <a:endParaRPr lang="ru-RU" sz="24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8F7C6-F616-438E-AD24-6F4566BF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17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90412B-8179-4D1E-BFC3-F996A0C6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3" y="-98361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dirty="0"/>
              <a:t>Мене навчали одні з найкращих, на мою думку вчителі. Я дуже вдячна їм за знання, які дали вони мені.</a:t>
            </a:r>
            <a:endParaRPr lang="ru-RU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C68759-DDA8-4A25-86B0-023F39154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4" b="20495"/>
          <a:stretch/>
        </p:blipFill>
        <p:spPr>
          <a:xfrm>
            <a:off x="388856" y="836579"/>
            <a:ext cx="3165231" cy="40661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9BB37A-64CD-4C2C-8528-4E7C27D0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19" y="1501301"/>
            <a:ext cx="5202677" cy="52026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EA9B7D-1AB5-4889-8687-117A0847F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4" y="630678"/>
            <a:ext cx="5316699" cy="53166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C8064BE-8764-4AAF-B526-D3C207A3B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22" y="1091120"/>
            <a:ext cx="4494232" cy="4523361"/>
          </a:xfrm>
          <a:prstGeom prst="rect">
            <a:avLst/>
          </a:prstGeom>
        </p:spPr>
      </p:pic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35ED9A14-3D57-4722-84B6-7A1E2F99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3746DC6A-A5BE-4AC3-9218-F0F1B865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04" y="6227322"/>
            <a:ext cx="779767" cy="365125"/>
          </a:xfrm>
        </p:spPr>
        <p:txBody>
          <a:bodyPr/>
          <a:lstStyle/>
          <a:p>
            <a:r>
              <a:rPr lang="uk-UA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50692-C22B-44F8-994E-617519BF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00" y="1840067"/>
            <a:ext cx="8911687" cy="128089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CC8EDA-0AA2-48E1-BB31-5B52B6E2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161" y="129702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b="1" dirty="0"/>
              <a:t>Мені пощастило особисто познайомитись з директором нашої школи, Мартинюком Миколою Васильовичем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69D76-FF63-4508-8442-708E81CEF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16" y="904672"/>
            <a:ext cx="4705350" cy="5953328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9A57D-CC81-4CE4-A059-BDF1C32C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72506" y="6135808"/>
            <a:ext cx="7619999" cy="365125"/>
          </a:xfrm>
        </p:spPr>
        <p:txBody>
          <a:bodyPr/>
          <a:lstStyle/>
          <a:p>
            <a:r>
              <a:rPr lang="uk-UA" sz="2400" dirty="0"/>
              <a:t>4</a:t>
            </a:r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70F506-9246-4C16-9EC1-CAABF347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86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47CED-2ED6-47E9-A3A5-82D602B0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520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uk-UA" dirty="0"/>
              <a:t>За весь час навчання, в мене не </a:t>
            </a:r>
            <a:r>
              <a:rPr lang="uk-UA" dirty="0" err="1"/>
              <a:t>збереглось</a:t>
            </a:r>
            <a:r>
              <a:rPr lang="uk-UA" dirty="0"/>
              <a:t> багато фото з моїми однокласниками, але дещо знайшлось.</a:t>
            </a:r>
            <a:br>
              <a:rPr lang="uk-UA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3F7395-C8CA-46CC-B375-212682D6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44" y="1596226"/>
            <a:ext cx="7728771" cy="5796579"/>
          </a:xfr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304324-70E7-4EFF-848C-3BBC1465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29" y="5984113"/>
            <a:ext cx="7619999" cy="365125"/>
          </a:xfrm>
        </p:spPr>
        <p:txBody>
          <a:bodyPr/>
          <a:lstStyle/>
          <a:p>
            <a:r>
              <a:rPr lang="uk-UA" sz="2400" dirty="0"/>
              <a:t>5</a:t>
            </a:r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A6F70-42C3-4C9A-A02D-370148A2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39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469A-E7C5-4AF2-BB11-A09F61D1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9" y="147454"/>
            <a:ext cx="9773089" cy="757217"/>
          </a:xfrm>
        </p:spPr>
        <p:txBody>
          <a:bodyPr/>
          <a:lstStyle/>
          <a:p>
            <a:r>
              <a:rPr lang="uk-UA" dirty="0"/>
              <a:t>Мій клас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041C5E-5BC8-4C82-8F6F-20B5DF0D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5" y="1152907"/>
            <a:ext cx="7493010" cy="561975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44E6B9-97F7-43FA-AF9E-78F8B84D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02" y="477780"/>
            <a:ext cx="7843736" cy="5882802"/>
          </a:xfrm>
          <a:prstGeom prst="rect">
            <a:avLst/>
          </a:prstGeom>
        </p:spPr>
      </p:pic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E14672-6AFB-4F97-AB87-C2ABD17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34516" y="6178020"/>
            <a:ext cx="7619999" cy="365125"/>
          </a:xfrm>
        </p:spPr>
        <p:txBody>
          <a:bodyPr/>
          <a:lstStyle/>
          <a:p>
            <a:r>
              <a:rPr lang="uk-UA" sz="2400" dirty="0"/>
              <a:t>6</a:t>
            </a:r>
            <a:endParaRPr lang="ru-RU" sz="24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ACF6E8-F758-46ED-9324-3EF25325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F7B46-0DD1-4278-AFA6-2CB8DD28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21" y="329899"/>
            <a:ext cx="8911687" cy="1280890"/>
          </a:xfrm>
        </p:spPr>
        <p:txBody>
          <a:bodyPr/>
          <a:lstStyle/>
          <a:p>
            <a:r>
              <a:rPr lang="uk-UA" dirty="0"/>
              <a:t>Відео з </a:t>
            </a:r>
            <a:r>
              <a:rPr lang="en-US" dirty="0"/>
              <a:t>YouTube</a:t>
            </a:r>
            <a:endParaRPr lang="ru-RU" dirty="0"/>
          </a:p>
        </p:txBody>
      </p:sp>
      <p:pic>
        <p:nvPicPr>
          <p:cNvPr id="6" name="Мультимедиа в Интернете 5" title="Мгновения природы...">
            <a:hlinkClick r:id="" action="ppaction://media"/>
            <a:extLst>
              <a:ext uri="{FF2B5EF4-FFF2-40B4-BE49-F238E27FC236}">
                <a16:creationId xmlns:a16="http://schemas.microsoft.com/office/drawing/2014/main" id="{1B3F2E96-AA2D-49DA-AB10-52AE5F4CF91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56102" y="2357558"/>
            <a:ext cx="5041900" cy="3778250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0E19B8-F0D2-42A1-820A-6EB9C92A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5E1BA-E9F5-4A9C-A2C6-6B22DC73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72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">
        <p159:morph option="byObject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184</TotalTime>
  <Words>101</Words>
  <Application>Microsoft Office PowerPoint</Application>
  <PresentationFormat>Широкоэкранный</PresentationFormat>
  <Paragraphs>26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Легкий дым</vt:lpstr>
      <vt:lpstr>Моя школа </vt:lpstr>
      <vt:lpstr>Презентация PowerPoint</vt:lpstr>
      <vt:lpstr>Презентация PowerPoint</vt:lpstr>
      <vt:lpstr>Презентация PowerPoint</vt:lpstr>
      <vt:lpstr>За весь час навчання, в мене не збереглось багато фото з моїми однокласниками, але дещо знайшлось. </vt:lpstr>
      <vt:lpstr>Мій клас</vt:lpstr>
      <vt:lpstr>Відео з 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dc:creator>Нахаева Катерина Олександрівна</dc:creator>
  <cp:lastModifiedBy>Нахаева Катерина Олександрівна</cp:lastModifiedBy>
  <cp:revision>13</cp:revision>
  <dcterms:created xsi:type="dcterms:W3CDTF">2020-12-08T20:58:11Z</dcterms:created>
  <dcterms:modified xsi:type="dcterms:W3CDTF">2020-12-09T17:28:34Z</dcterms:modified>
</cp:coreProperties>
</file>